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і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новоутворень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36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512" y="4365001"/>
            <a:ext cx="26193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морфологічного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субстрату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компетентностеи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клініко-анатомічного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найважливіших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новоутворень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489" y="570240"/>
            <a:ext cx="2296391" cy="1789307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медицина»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передбачене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фахівцями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належного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прийнятті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тактики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конкретного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врахуванням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потреб.Також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новоутворень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менеджменту,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запровадженні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прийняття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обґрунтованих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551709"/>
            <a:ext cx="8466667" cy="4950691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основами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мікроскопічної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біопсійного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операційного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Набуття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клініко-анатомічного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клініко-анатомічних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конференційта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лікувально-контрольних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комісіи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̆.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патоморфологічним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методам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найважливіших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доцільність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імуногістохімічні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цитогенетика,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генетика).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знанням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-патологоанатома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342" y="249381"/>
            <a:ext cx="2143125" cy="15517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500"/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1397</TotalTime>
  <Words>204</Words>
  <Application>Microsoft Office PowerPoint</Application>
  <PresentationFormat>Экран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Патологічна анатомія хвороб і новоутворень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42</cp:revision>
  <dcterms:created xsi:type="dcterms:W3CDTF">2012-11-28T20:51:53Z</dcterms:created>
  <dcterms:modified xsi:type="dcterms:W3CDTF">2024-04-16T13:31:07Z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